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66" r:id="rId6"/>
    <p:sldId id="259" r:id="rId7"/>
    <p:sldId id="260" r:id="rId8"/>
    <p:sldId id="262" r:id="rId9"/>
    <p:sldId id="261" r:id="rId10"/>
    <p:sldId id="269" r:id="rId11"/>
    <p:sldId id="263" r:id="rId12"/>
    <p:sldId id="264" r:id="rId13"/>
    <p:sldId id="268" r:id="rId14"/>
    <p:sldId id="265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664FE02-8CA9-40DC-ADF8-E6D53FAB175F}" type="datetimeFigureOut">
              <a:rPr lang="hu-HU" smtClean="0"/>
              <a:pPr/>
              <a:t>2015.04.24.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A035CD-12A6-46B9-ABCD-2FE2E47F8A6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420888"/>
            <a:ext cx="7596336" cy="2880320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Folyamatos sikerek a </a:t>
            </a:r>
            <a:br>
              <a:rPr lang="hu-H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u-HU" sz="3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u-HU" sz="3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u-HU" sz="3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Közép-dunántúli Regionális Sakkiskolában</a:t>
            </a:r>
            <a:r>
              <a:rPr lang="hu-H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u-H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u-H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19872" y="6309320"/>
            <a:ext cx="5724128" cy="548680"/>
          </a:xfrm>
        </p:spPr>
        <p:txBody>
          <a:bodyPr/>
          <a:lstStyle/>
          <a:p>
            <a:r>
              <a:rPr lang="hu-HU" b="1" i="1" dirty="0" smtClean="0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Ifjúsági fórum, Budapest, 2015. április 25.</a:t>
            </a:r>
            <a:endParaRPr lang="hu-HU" b="1" i="1" dirty="0">
              <a:solidFill>
                <a:srgbClr val="FFFF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89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8596" y="1"/>
            <a:ext cx="4925404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Akikre </a:t>
            </a:r>
            <a: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mindig számíthatunk:</a:t>
            </a:r>
            <a:endParaRPr lang="hu-HU" sz="32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Tartalom helye 3" descr="LIm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2379"/>
          <a:stretch>
            <a:fillRect/>
          </a:stretch>
        </p:blipFill>
        <p:spPr>
          <a:xfrm>
            <a:off x="467544" y="1484784"/>
            <a:ext cx="3131840" cy="3240000"/>
          </a:xfrm>
        </p:spPr>
      </p:pic>
      <p:pic>
        <p:nvPicPr>
          <p:cNvPr id="5" name="Kép 4" descr="csólig.JPG"/>
          <p:cNvPicPr>
            <a:picLocks noChangeAspect="1"/>
          </p:cNvPicPr>
          <p:nvPr/>
        </p:nvPicPr>
        <p:blipFill>
          <a:blip r:embed="rId3" cstate="print"/>
          <a:srcRect r="30422" b="10452"/>
          <a:stretch>
            <a:fillRect/>
          </a:stretch>
        </p:blipFill>
        <p:spPr>
          <a:xfrm>
            <a:off x="6372200" y="1556792"/>
            <a:ext cx="2207791" cy="3240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7544" y="5013176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László </a:t>
            </a:r>
            <a:r>
              <a:rPr lang="hu-HU" b="1" dirty="0" smtClean="0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Imre, KEM elnök</a:t>
            </a:r>
            <a:endParaRPr lang="hu-HU" b="1" dirty="0" smtClean="0">
              <a:solidFill>
                <a:srgbClr val="FFFF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 igazgatóval az iskola pénzügyi elszámolását intézi, kapcsolattartó a Sport XXI. felé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372200" y="508518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Csólig Róbert</a:t>
            </a:r>
          </a:p>
          <a:p>
            <a:endParaRPr lang="hu-HU" b="1" dirty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sakk szakedző, helyettesítő oktató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836712"/>
          </a:xfrm>
        </p:spPr>
        <p:txBody>
          <a:bodyPr>
            <a:noAutofit/>
          </a:bodyPr>
          <a:lstStyle/>
          <a:p>
            <a:pPr algn="ctr"/>
            <a: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Akikre a legbüszkébbek vagyunk…</a:t>
            </a:r>
          </a:p>
        </p:txBody>
      </p:sp>
      <p:pic>
        <p:nvPicPr>
          <p:cNvPr id="6" name="Kép 5" descr="Havasi-HU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1196752"/>
            <a:ext cx="3612013" cy="2880000"/>
          </a:xfrm>
          <a:prstGeom prst="rect">
            <a:avLst/>
          </a:prstGeom>
        </p:spPr>
      </p:pic>
      <p:pic>
        <p:nvPicPr>
          <p:cNvPr id="7" name="Kép 6" descr="maro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1196752"/>
            <a:ext cx="3779912" cy="2880320"/>
          </a:xfrm>
          <a:prstGeom prst="rect">
            <a:avLst/>
          </a:prstGeom>
        </p:spPr>
      </p:pic>
      <p:pic>
        <p:nvPicPr>
          <p:cNvPr id="4" name="Tartalom helye 3" descr="Ádám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109398"/>
            <a:ext cx="2411760" cy="4748602"/>
          </a:xfrm>
        </p:spPr>
      </p:pic>
      <p:pic>
        <p:nvPicPr>
          <p:cNvPr id="8" name="Kép 7" descr="Balázska.jpg"/>
          <p:cNvPicPr>
            <a:picLocks noChangeAspect="1"/>
          </p:cNvPicPr>
          <p:nvPr/>
        </p:nvPicPr>
        <p:blipFill>
          <a:blip r:embed="rId5" cstate="print"/>
          <a:srcRect t="5113" b="35825"/>
          <a:stretch>
            <a:fillRect/>
          </a:stretch>
        </p:blipFill>
        <p:spPr>
          <a:xfrm>
            <a:off x="2411761" y="4005064"/>
            <a:ext cx="2952328" cy="2852936"/>
          </a:xfrm>
          <a:prstGeom prst="rect">
            <a:avLst/>
          </a:prstGeom>
        </p:spPr>
      </p:pic>
      <p:pic>
        <p:nvPicPr>
          <p:cNvPr id="9" name="Kép 8" descr="dibuszdomonkos.jpg"/>
          <p:cNvPicPr>
            <a:picLocks noChangeAspect="1"/>
          </p:cNvPicPr>
          <p:nvPr/>
        </p:nvPicPr>
        <p:blipFill>
          <a:blip r:embed="rId6" cstate="print"/>
          <a:srcRect l="16279" r="16445"/>
          <a:stretch>
            <a:fillRect/>
          </a:stretch>
        </p:blipFill>
        <p:spPr>
          <a:xfrm>
            <a:off x="4932040" y="4005064"/>
            <a:ext cx="2088232" cy="2852936"/>
          </a:xfrm>
          <a:prstGeom prst="rect">
            <a:avLst/>
          </a:prstGeom>
        </p:spPr>
      </p:pic>
      <p:pic>
        <p:nvPicPr>
          <p:cNvPr id="10" name="Kép 9" descr="la.JPG"/>
          <p:cNvPicPr>
            <a:picLocks noChangeAspect="1"/>
          </p:cNvPicPr>
          <p:nvPr/>
        </p:nvPicPr>
        <p:blipFill>
          <a:blip r:embed="rId7" cstate="print"/>
          <a:srcRect l="34510" r="7040"/>
          <a:stretch>
            <a:fillRect/>
          </a:stretch>
        </p:blipFill>
        <p:spPr>
          <a:xfrm>
            <a:off x="7020272" y="4005064"/>
            <a:ext cx="2123728" cy="285293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0" y="170080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Bohus Ádám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411760" y="83671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Havasi Gergő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364088" y="83671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Marosi Levente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331640" y="6488668"/>
            <a:ext cx="1813317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Pásztor Balázs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932040" y="6488668"/>
            <a:ext cx="2198038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Dibusz</a:t>
            </a:r>
            <a:r>
              <a:rPr lang="hu-HU" b="1" dirty="0" smtClean="0"/>
              <a:t> Domonkos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236683" y="6488668"/>
            <a:ext cx="1907317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Lengyel Andrea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79912" y="476672"/>
            <a:ext cx="5364088" cy="1944216"/>
          </a:xfrm>
        </p:spPr>
        <p:txBody>
          <a:bodyPr>
            <a:normAutofit/>
          </a:bodyPr>
          <a:lstStyle/>
          <a:p>
            <a:pPr algn="ctr"/>
            <a: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Zsinórban 3 x </a:t>
            </a:r>
            <a:b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Régiós Kupa győzelem</a:t>
            </a:r>
          </a:p>
        </p:txBody>
      </p:sp>
      <p:pic>
        <p:nvPicPr>
          <p:cNvPr id="4" name="Tartalom helye 3" descr="Csapat Régi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79636" y="3798000"/>
            <a:ext cx="3264364" cy="3060000"/>
          </a:xfrm>
        </p:spPr>
      </p:pic>
      <p:pic>
        <p:nvPicPr>
          <p:cNvPr id="5" name="Kép 4" descr="Négy edző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39752" y="2996952"/>
            <a:ext cx="3554300" cy="2520000"/>
          </a:xfrm>
          <a:prstGeom prst="rect">
            <a:avLst/>
          </a:prstGeom>
        </p:spPr>
      </p:pic>
      <p:pic>
        <p:nvPicPr>
          <p:cNvPr id="6" name="Kép 5" descr="régió 2013.jpg"/>
          <p:cNvPicPr>
            <a:picLocks noChangeAspect="1"/>
          </p:cNvPicPr>
          <p:nvPr/>
        </p:nvPicPr>
        <p:blipFill>
          <a:blip r:embed="rId4" cstate="print"/>
          <a:srcRect l="3828" t="4043"/>
          <a:stretch>
            <a:fillRect/>
          </a:stretch>
        </p:blipFill>
        <p:spPr>
          <a:xfrm>
            <a:off x="5" y="0"/>
            <a:ext cx="3239053" cy="306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30689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2012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339752" y="55172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076056" y="6488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0" y="6453336"/>
            <a:ext cx="4572000" cy="4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u-H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Ifjúsági fórum, Budapest, 2015. április 25.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Javasoljuk az MGKSI csoportos képzésének költségvetését növelni, mert:</a:t>
            </a:r>
          </a:p>
          <a:p>
            <a:pPr algn="just">
              <a:buNone/>
            </a:pPr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1800" b="1" i="1" dirty="0" smtClean="0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miközben a magyar sakkozásba örvendetes módon jelentős többletforrások áramlanak, eközben az MGKSI csoportos képzésének költségvetése folyamatosan csökkenő tendenciát mutat!</a:t>
            </a:r>
          </a:p>
          <a:p>
            <a:pPr marL="0" indent="0" algn="just">
              <a:buNone/>
            </a:pPr>
            <a:endParaRPr lang="hu-HU" sz="18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2913" indent="-442913" algn="just"/>
            <a:r>
              <a:rPr lang="hu-H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Javasoljuk a regionális </a:t>
            </a:r>
            <a:r>
              <a:rPr lang="hu-H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sakkiskolák további támogatását, valamint </a:t>
            </a:r>
            <a:r>
              <a:rPr lang="hu-H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„láthatóbbá tételét” az ifjúsági sakkportálon: nyilvántartást, jelenléti íveket az adott iskolában tanulókról, az edzőkről, az ott folyó munkáról</a:t>
            </a:r>
          </a:p>
          <a:p>
            <a:pPr marL="442913" indent="-442913" algn="just"/>
            <a:endParaRPr lang="hu-HU" sz="20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2913" indent="-442913" algn="just"/>
            <a:r>
              <a:rPr lang="hu-HU" sz="2000" b="1" i="1" dirty="0" smtClean="0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Meghatározott szempontok alapján javasoljuk a regionális sakkiskolák között a differenciált állami támogatás meghatározását</a:t>
            </a:r>
            <a:endParaRPr lang="hu-HU" sz="2000" b="1" i="1" dirty="0">
              <a:solidFill>
                <a:srgbClr val="FFFF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Javaslatok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Köszönöm a megtisztelő figyelmet!</a:t>
            </a:r>
            <a:endParaRPr lang="hu-H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Tartalom helye 3" descr="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492896"/>
            <a:ext cx="6466665" cy="3024336"/>
          </a:xfrm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4572000" y="6453336"/>
            <a:ext cx="4572000" cy="4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u-H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Ifjúsági fórum, Budapest, 2015. április 25.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Tartalom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209331"/>
          </a:xfrm>
        </p:spPr>
        <p:txBody>
          <a:bodyPr anchor="ctr">
            <a:normAutofit lnSpcReduction="10000"/>
          </a:bodyPr>
          <a:lstStyle/>
          <a:p>
            <a:r>
              <a:rPr lang="hu-H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 iskola általános bemutatása</a:t>
            </a:r>
          </a:p>
          <a:p>
            <a:r>
              <a:rPr lang="hu-H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Koncepció</a:t>
            </a:r>
          </a:p>
          <a:p>
            <a:r>
              <a:rPr lang="hu-H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Tanulóink</a:t>
            </a:r>
          </a:p>
          <a:p>
            <a:r>
              <a:rPr lang="hu-H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Edzőink</a:t>
            </a:r>
          </a:p>
          <a:p>
            <a:r>
              <a:rPr lang="hu-H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Akikre a legbüszkébbek vagyunk</a:t>
            </a:r>
          </a:p>
          <a:p>
            <a:r>
              <a:rPr lang="hu-H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Eredményeink</a:t>
            </a:r>
          </a:p>
          <a:p>
            <a:r>
              <a:rPr lang="hu-H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Jövőbeli célkitűzések</a:t>
            </a:r>
          </a:p>
          <a:p>
            <a:endParaRPr lang="hu-H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u-H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Javaslatok az ifjúsági sakk előre lendítéséhez</a:t>
            </a:r>
            <a:endParaRPr lang="hu-H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4572000" y="6453336"/>
            <a:ext cx="4572000" cy="4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u-H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Ifjúsági fórum, Budapest, 2015. április 25.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Kép 5" descr="3dsakk.png"/>
          <p:cNvPicPr>
            <a:picLocks noChangeAspect="1"/>
          </p:cNvPicPr>
          <p:nvPr/>
        </p:nvPicPr>
        <p:blipFill>
          <a:blip r:embed="rId2" cstate="print"/>
          <a:srcRect l="8776" t="7792" r="15798"/>
          <a:stretch>
            <a:fillRect/>
          </a:stretch>
        </p:blipFill>
        <p:spPr>
          <a:xfrm>
            <a:off x="6804001" y="0"/>
            <a:ext cx="2339999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Sakkiskolánk tagja</a:t>
            </a:r>
            <a:r>
              <a:rPr lang="hu-H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MSSZ által létrehozott és államilag támogatott regionális sakkiskoláknak.</a:t>
            </a:r>
          </a:p>
          <a:p>
            <a:pPr algn="just"/>
            <a:endParaRPr lang="hu-H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 oktatás havonta egyszer, alkalmanként 6 óra edzés keretében valósul meg, többnyire szombati napokon. </a:t>
            </a:r>
          </a:p>
          <a:p>
            <a:pPr algn="just"/>
            <a:endParaRPr lang="hu-H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versenyekről folyamatosan tájékoztatást kapnak a kis sakkozók, a kiemelt rendezvényekre elkísérik őket az iskola edzői.</a:t>
            </a:r>
          </a:p>
          <a:p>
            <a:pPr algn="just">
              <a:buNone/>
            </a:pPr>
            <a:endParaRPr lang="hu-H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 iskola nevelési célja a sportszerű, etikusan gondolkodó, pszichikailag és fizikailag teherbíró sakkozói karakter kialakítása</a:t>
            </a:r>
          </a:p>
          <a:p>
            <a:pPr algn="just">
              <a:buNone/>
            </a:pPr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Az iskola bemutatása</a:t>
            </a: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4572000" y="6453336"/>
            <a:ext cx="4572000" cy="4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u-H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Ifjúsági fórum, Budapest, 2015. április 25.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Kép 5" descr="imag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4163" y="1"/>
            <a:ext cx="2039836" cy="141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501008"/>
            <a:ext cx="7467600" cy="2797771"/>
          </a:xfrm>
        </p:spPr>
        <p:txBody>
          <a:bodyPr>
            <a:normAutofit fontScale="92500"/>
          </a:bodyPr>
          <a:lstStyle/>
          <a:p>
            <a:pPr algn="just"/>
            <a:endParaRPr lang="hu-HU" sz="2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sz="2000" b="1" dirty="0" smtClean="0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Cél, hogy a Király- és Vezér-csoportból kikerüljenek a fent említett tehetséges gyerekek. </a:t>
            </a:r>
          </a:p>
          <a:p>
            <a:pPr algn="just"/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Tagjainkkal a közös munkát a kölcsönös megértés, belátás és a folyamatos egyeztetés alapján végezzük, igyekszünk őket magas szintű sakkedzésben részesíteni, versenyzésüket, előrehaladásukat segíteni.</a:t>
            </a:r>
          </a:p>
          <a:p>
            <a:pPr algn="just"/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Koncepció</a:t>
            </a: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4572000" y="6453336"/>
            <a:ext cx="4572000" cy="4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u-H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Ifjúsági fórum, Budapest, 2015. április 25.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Kép 5" descr="chimpance-ajed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676" y="-1"/>
            <a:ext cx="2209324" cy="270892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7544" y="1412776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regionális továbbképzéseken kell olyan szintre eljuttatni a gyerekeket, amellyel be tudnak kerülni a központi képzésbe. </a:t>
            </a:r>
          </a:p>
          <a:p>
            <a:pPr algn="just">
              <a:buNone/>
            </a:pPr>
            <a:endParaRPr lang="hu-H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Négy különböző erősségű csoport 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2123728" y="3284984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889448"/>
            <a:ext cx="7467600" cy="441987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hu-HU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Közép-dunántúli Regionális Sakkiskola az ország minden tájáról várja az ügyes </a:t>
            </a:r>
            <a:r>
              <a:rPr lang="hu-HU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gyerekeket</a:t>
            </a:r>
            <a:r>
              <a:rPr lang="hu-HU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(jelenleg kb. 50 fő)</a:t>
            </a:r>
            <a:endParaRPr lang="hu-HU" sz="3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hu-HU" sz="3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 iskola népszerűségét mutatja, hogy a tanulók közül többen nagy távolságból érkeznek az edzésekre: többek között Tapolcáról, Nagyatádról, Nagykátáról, Tatáról és Budapestről is. </a:t>
            </a:r>
          </a:p>
          <a:p>
            <a:pPr algn="just"/>
            <a:endParaRPr lang="hu-HU" sz="3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jelentkezőktől elvárás néhány alapismeret (táblaismeret, a figurák menetmódjának ismerete, alapvető </a:t>
            </a:r>
            <a:r>
              <a:rPr lang="hu-HU" sz="3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mattképek</a:t>
            </a:r>
            <a:r>
              <a:rPr lang="hu-HU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just">
              <a:buNone/>
            </a:pPr>
            <a:endParaRPr lang="hu-HU" sz="3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tanulóktól az edzők azt várják, hogy a foglalkozásokon fegyelmezetten és aktívan vegyenek részt, végezzék el a szükséges munkát. </a:t>
            </a:r>
          </a:p>
          <a:p>
            <a:pPr algn="just"/>
            <a:endParaRPr lang="hu-HU" sz="3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Ezen szempontok alapján folyamatosan követik tanulóink fejlődési ütemét. </a:t>
            </a:r>
          </a:p>
          <a:p>
            <a:pPr algn="just">
              <a:buNone/>
            </a:pPr>
            <a:endParaRPr lang="hu-HU" sz="4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hu-HU" sz="3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Tanulóink</a:t>
            </a: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4572000" y="6453336"/>
            <a:ext cx="4572000" cy="4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u-H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Ifjúsági fórum, Budapest, 2015. április 25.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Kép 5" descr="chess-316897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5156" y="1"/>
            <a:ext cx="2338843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kó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71221" cy="2880000"/>
          </a:xfr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399584" y="0"/>
            <a:ext cx="3744416" cy="1143000"/>
          </a:xfrm>
        </p:spPr>
        <p:txBody>
          <a:bodyPr>
            <a:normAutofit/>
          </a:bodyPr>
          <a:lstStyle/>
          <a:p>
            <a: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Huszár-csoport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3068960"/>
            <a:ext cx="4067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Edző: FM Akóts Gábor</a:t>
            </a:r>
          </a:p>
          <a:p>
            <a:endParaRPr lang="hu-H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Az iskola igazgatója</a:t>
            </a:r>
          </a:p>
          <a:p>
            <a:pPr marL="176213" indent="-176213"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Ötszörös csillagsakk világbajnok</a:t>
            </a:r>
          </a:p>
          <a:p>
            <a:pPr marL="176213" indent="-176213"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Az MGKSI oktatója</a:t>
            </a:r>
          </a:p>
          <a:p>
            <a:pPr marL="176213" indent="-176213">
              <a:buFont typeface="Courier New" pitchFamily="49" charset="0"/>
              <a:buChar char="o"/>
            </a:pPr>
            <a:r>
              <a:rPr lang="hu-H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V</a:t>
            </a: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ersenybíró</a:t>
            </a:r>
          </a:p>
          <a:p>
            <a:endParaRPr lang="hu-H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Kép 7" descr="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8085" y="4338000"/>
            <a:ext cx="3785915" cy="2520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203848" y="1412776"/>
            <a:ext cx="59401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Rendszerint </a:t>
            </a:r>
            <a:r>
              <a:rPr lang="hu-H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Huszár-csoport létszáma a legmagasabb, hiszen a legkisebbek kiválasztásakor dönthető el legnehezebben, ki mennyire tehetséges, és ki mennyire bírja a terhelést.</a:t>
            </a: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0" y="6453336"/>
            <a:ext cx="4572000" cy="4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u-H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Ifjúsági fórum, Budapest, 2015. április 25.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87616" y="0"/>
            <a:ext cx="3456384" cy="1143000"/>
          </a:xfrm>
        </p:spPr>
        <p:txBody>
          <a:bodyPr>
            <a:normAutofit/>
          </a:bodyPr>
          <a:lstStyle/>
          <a:p>
            <a: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Bástya-csoport</a:t>
            </a:r>
          </a:p>
        </p:txBody>
      </p:sp>
      <p:pic>
        <p:nvPicPr>
          <p:cNvPr id="4" name="Tartalom helye 3" descr="H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58824" cy="2880000"/>
          </a:xfrm>
        </p:spPr>
      </p:pic>
      <p:pic>
        <p:nvPicPr>
          <p:cNvPr id="5" name="Kép 4" descr="csa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4000" y="4338000"/>
            <a:ext cx="4480000" cy="2520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411760" y="1556792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Bástya-csoport egyfajta szűrőt képvisel, itt gyakorlatilag eldől, hogy kik veszik legkomolyabban a sakkozást.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0" y="3068960"/>
            <a:ext cx="4067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Edző: CM Horváth Csaba</a:t>
            </a:r>
          </a:p>
          <a:p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Országos versenybíró</a:t>
            </a:r>
          </a:p>
          <a:p>
            <a:pPr marL="176213" indent="-176213"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MSSZ ifi bizottsági tagja</a:t>
            </a:r>
          </a:p>
          <a:p>
            <a:pPr marL="176213" indent="-176213"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2013 – Magyar Sakkozásért Díj</a:t>
            </a:r>
          </a:p>
          <a:p>
            <a:pPr marL="176213" indent="-176213"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2014 – </a:t>
            </a:r>
            <a:r>
              <a:rPr lang="hu-H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Bagonyai</a:t>
            </a: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Attila Díj</a:t>
            </a:r>
          </a:p>
          <a:p>
            <a:endParaRPr lang="hu-H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0" y="6453336"/>
            <a:ext cx="4572000" cy="4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u-H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Ifjúsági fórum, Budapest, 2015. április 25.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M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49462" cy="2880000"/>
          </a:xfr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5831632" y="0"/>
            <a:ext cx="3312368" cy="1143000"/>
          </a:xfrm>
        </p:spPr>
        <p:txBody>
          <a:bodyPr>
            <a:normAutofit/>
          </a:bodyPr>
          <a:lstStyle/>
          <a:p>
            <a: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Vezér-csoport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0" y="3068960"/>
            <a:ext cx="4067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Edző: FM Mátrahalmi Tibor</a:t>
            </a:r>
          </a:p>
          <a:p>
            <a:endParaRPr lang="hu-H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MGKSI egykori igazgatója</a:t>
            </a:r>
          </a:p>
          <a:p>
            <a:pPr marL="176213" indent="-176213"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MSSZ ifi bizottsági tagja</a:t>
            </a:r>
          </a:p>
          <a:p>
            <a:pPr marL="176213" indent="-176213"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2014 – Magyar Sakkozásért Díj</a:t>
            </a:r>
          </a:p>
          <a:p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Kép 7" descr="m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4000" y="4338000"/>
            <a:ext cx="3360000" cy="2520000"/>
          </a:xfrm>
          <a:prstGeom prst="rect">
            <a:avLst/>
          </a:prstGeom>
        </p:spPr>
      </p:pic>
      <p:sp>
        <p:nvSpPr>
          <p:cNvPr id="9" name="Alcím 2"/>
          <p:cNvSpPr txBox="1">
            <a:spLocks/>
          </p:cNvSpPr>
          <p:nvPr/>
        </p:nvSpPr>
        <p:spPr>
          <a:xfrm>
            <a:off x="0" y="6453336"/>
            <a:ext cx="4572000" cy="4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u-H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Ifjúsági fórum, Budapest, 2015. április 25.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P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41008" cy="2880000"/>
          </a:xfr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759624" y="0"/>
            <a:ext cx="3384376" cy="1143000"/>
          </a:xfrm>
        </p:spPr>
        <p:txBody>
          <a:bodyPr>
            <a:normAutofit/>
          </a:bodyPr>
          <a:lstStyle/>
          <a:p>
            <a:r>
              <a:rPr lang="hu-HU" sz="3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Király-csoport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3068960"/>
            <a:ext cx="4932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Edző: IM Pálkövi József</a:t>
            </a:r>
          </a:p>
          <a:p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MGKSI egykori igazgatója, edzője</a:t>
            </a:r>
          </a:p>
          <a:p>
            <a:pPr>
              <a:buFont typeface="Courier New" pitchFamily="49" charset="0"/>
              <a:buChar char="o"/>
              <a:tabLst>
                <a:tab pos="176213" algn="l"/>
              </a:tabLst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Internetes Sakksuli szakmai anyagának     	 kidolgozója</a:t>
            </a:r>
          </a:p>
          <a:p>
            <a:pPr>
              <a:buFont typeface="Courier New" pitchFamily="49" charset="0"/>
              <a:buChar char="o"/>
            </a:pPr>
            <a:r>
              <a:rPr lang="hu-H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Több megnyitási könyv szerzője</a:t>
            </a:r>
          </a:p>
          <a:p>
            <a:pPr>
              <a:buFont typeface="Courier New" pitchFamily="49" charset="0"/>
              <a:buChar char="o"/>
            </a:pPr>
            <a:endParaRPr lang="hu-H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hu-H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hu-H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Kép 6" descr="PJ2.jpg"/>
          <p:cNvPicPr>
            <a:picLocks noChangeAspect="1"/>
          </p:cNvPicPr>
          <p:nvPr/>
        </p:nvPicPr>
        <p:blipFill>
          <a:blip r:embed="rId3" cstate="print"/>
          <a:srcRect l="2751" t="18500" r="2751" b="5901"/>
          <a:stretch>
            <a:fillRect/>
          </a:stretch>
        </p:blipFill>
        <p:spPr>
          <a:xfrm>
            <a:off x="4944000" y="4338000"/>
            <a:ext cx="4200000" cy="2520000"/>
          </a:xfrm>
          <a:prstGeom prst="rect">
            <a:avLst/>
          </a:prstGeom>
        </p:spPr>
      </p:pic>
      <p:sp>
        <p:nvSpPr>
          <p:cNvPr id="8" name="Alcím 2"/>
          <p:cNvSpPr txBox="1">
            <a:spLocks/>
          </p:cNvSpPr>
          <p:nvPr/>
        </p:nvSpPr>
        <p:spPr>
          <a:xfrm>
            <a:off x="0" y="6453336"/>
            <a:ext cx="4572000" cy="4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u-H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Ifjúsági fórum, Budapest, 2015. április 25.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ka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417</TotalTime>
  <Words>626</Words>
  <Application>Microsoft Office PowerPoint</Application>
  <PresentationFormat>Diavetítés a képernyőre (4:3 oldalarány)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Technika</vt:lpstr>
      <vt:lpstr>Folyamatos sikerek a   Közép-dunántúli Regionális Sakkiskolában </vt:lpstr>
      <vt:lpstr>Tartalom</vt:lpstr>
      <vt:lpstr>Az iskola bemutatása</vt:lpstr>
      <vt:lpstr>Koncepció</vt:lpstr>
      <vt:lpstr>Tanulóink</vt:lpstr>
      <vt:lpstr>Huszár-csoport</vt:lpstr>
      <vt:lpstr>Bástya-csoport</vt:lpstr>
      <vt:lpstr>Vezér-csoport</vt:lpstr>
      <vt:lpstr>Király-csoport</vt:lpstr>
      <vt:lpstr>Akikre mindig számíthatunk:</vt:lpstr>
      <vt:lpstr>Akikre a legbüszkébbek vagyunk…</vt:lpstr>
      <vt:lpstr>Zsinórban 3 x   Régiós Kupa győzelem</vt:lpstr>
      <vt:lpstr>Javaslatok</vt:lpstr>
      <vt:lpstr>Köszönöm a megtisztelő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Folyamatos sikerek a   Közép-dunántúli Regionális Sakkiskolában </dc:title>
  <dc:creator>Mátrahalmi Tibor</dc:creator>
  <cp:lastModifiedBy>Mátrahalmi Tibor</cp:lastModifiedBy>
  <cp:revision>38</cp:revision>
  <dcterms:created xsi:type="dcterms:W3CDTF">2015-04-18T13:01:48Z</dcterms:created>
  <dcterms:modified xsi:type="dcterms:W3CDTF">2015-04-24T20:45:22Z</dcterms:modified>
</cp:coreProperties>
</file>